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84" r:id="rId7"/>
    <p:sldId id="294" r:id="rId8"/>
    <p:sldId id="295" r:id="rId9"/>
    <p:sldId id="289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wave-on-a-string/latest/wave-on-a-string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Velocidade de uma Onda na Corda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Wave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a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String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phet.colorado.edu/sims/html/wave-on-a-string/latest/wave-on-a-string_en.html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011" y="1803610"/>
            <a:ext cx="5806032" cy="37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várias ondas que estão se propagando a partir de pulsos gerados a uma frequência de 1,5Hz. Descubra o comprimento de onda (a partir da régua da imagem, graduada em centímetros) e calcule a velocidade de propagação da onda.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19" y="1991138"/>
            <a:ext cx="6706281" cy="43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dirty="0" smtClean="0">
                <a:latin typeface="Monotype Corsiva" panose="03010101010201010101" pitchFamily="66" charset="0"/>
              </a:rPr>
              <a:t>Ondas mecânicas</a:t>
            </a:r>
            <a:endParaRPr lang="pt-BR" sz="5000" dirty="0">
              <a:latin typeface="Monotype Corsiva" panose="03010101010201010101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547107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Bookman Old Style" panose="02050604050505020204" pitchFamily="18" charset="0"/>
              </a:rPr>
              <a:t>S</a:t>
            </a:r>
            <a:r>
              <a:rPr lang="pt-BR" dirty="0" smtClean="0">
                <a:latin typeface="Bookman Old Style" panose="02050604050505020204" pitchFamily="18" charset="0"/>
              </a:rPr>
              <a:t>ão ondas que precisam de um meio material (partículas) para se propagarem.</a:t>
            </a:r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94" y="3162299"/>
            <a:ext cx="5293895" cy="1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" y="3305873"/>
            <a:ext cx="962526" cy="1407694"/>
          </a:xfrm>
          <a:prstGeom prst="rect">
            <a:avLst/>
          </a:prstGeom>
        </p:spPr>
      </p:pic>
      <p:pic>
        <p:nvPicPr>
          <p:cNvPr id="8196" name="Picture 4" descr="http://www.infoescola.com/wp-content/uploads/2009/08/ondulatori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07" y="2779294"/>
            <a:ext cx="2286835" cy="16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ache-assets.flogao.com.br/photos/full/117079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07" y="4635018"/>
            <a:ext cx="2298867" cy="1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1.bp.blogspot.com/-KfW08SZctFA/Ulq5xTG2X3I/AAAAAAAAAEs/v8Xuhk2uPLw/s1600/caixa4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39" y="4770385"/>
            <a:ext cx="3116916" cy="23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 smtClean="0">
                <a:latin typeface="Monotype Corsiva" panose="03010101010201010101" pitchFamily="66" charset="0"/>
              </a:rPr>
              <a:t>Quanto a direção de vibração:</a:t>
            </a:r>
            <a:endParaRPr lang="pt-BR" dirty="0">
              <a:latin typeface="Monotype Corsiva" panose="03010101010201010101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4558" y="1325563"/>
            <a:ext cx="10379242" cy="48514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Monotype Corsiva" panose="03010101010201010101" pitchFamily="66" charset="0"/>
              </a:rPr>
              <a:t>Transversais</a:t>
            </a:r>
          </a:p>
          <a:p>
            <a:endParaRPr lang="pt-BR" sz="3600" dirty="0">
              <a:latin typeface="Monotype Corsiva" panose="03010101010201010101" pitchFamily="66" charset="0"/>
            </a:endParaRPr>
          </a:p>
          <a:p>
            <a:endParaRPr lang="pt-BR" sz="3600" dirty="0" smtClean="0">
              <a:latin typeface="Monotype Corsiva" panose="03010101010201010101" pitchFamily="66" charset="0"/>
            </a:endParaRPr>
          </a:p>
          <a:p>
            <a:endParaRPr lang="pt-BR" sz="3600" dirty="0">
              <a:latin typeface="Monotype Corsiva" panose="03010101010201010101" pitchFamily="66" charset="0"/>
            </a:endParaRPr>
          </a:p>
          <a:p>
            <a:r>
              <a:rPr lang="pt-BR" sz="3600" dirty="0" smtClean="0">
                <a:latin typeface="Monotype Corsiva" panose="03010101010201010101" pitchFamily="66" charset="0"/>
              </a:rPr>
              <a:t>Longitudinais</a:t>
            </a:r>
            <a:endParaRPr lang="pt-BR" sz="3600" dirty="0">
              <a:latin typeface="Monotype Corsiva" panose="03010101010201010101" pitchFamily="66" charset="0"/>
            </a:endParaRPr>
          </a:p>
        </p:txBody>
      </p:sp>
      <p:pic>
        <p:nvPicPr>
          <p:cNvPr id="9220" name="Picture 4" descr="http://w3.ualg.pt/~orodrig/Physics/Biofisica/onda_transvers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55" y="2277394"/>
            <a:ext cx="5824120" cy="11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2" y="2183565"/>
            <a:ext cx="252484" cy="1376446"/>
          </a:xfrm>
          <a:prstGeom prst="rect">
            <a:avLst/>
          </a:prstGeom>
        </p:spPr>
      </p:pic>
      <p:pic>
        <p:nvPicPr>
          <p:cNvPr id="9222" name="Picture 6" descr="http://w3.ualg.pt/~orodrig/Physics/Ondas/onda_longitudin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03" y="4531183"/>
            <a:ext cx="5660947" cy="20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6584" y="4980792"/>
            <a:ext cx="264663" cy="11073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2787376"/>
            <a:ext cx="1219200" cy="2476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168" y="5390017"/>
            <a:ext cx="1219200" cy="2476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453" y="2183565"/>
            <a:ext cx="252484" cy="137644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74738" y="4951674"/>
            <a:ext cx="264663" cy="11073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500" y="2465821"/>
            <a:ext cx="1156536" cy="28714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7173" y="5033915"/>
            <a:ext cx="1156536" cy="2871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190" y="2762544"/>
            <a:ext cx="964263" cy="29731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937" y="5023741"/>
            <a:ext cx="964263" cy="2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 smtClean="0">
                <a:latin typeface="Monotype Corsiva" panose="03010101010201010101" pitchFamily="66" charset="0"/>
              </a:rPr>
              <a:t>Quanto a direção de vibração:</a:t>
            </a:r>
            <a:endParaRPr lang="pt-BR" dirty="0">
              <a:latin typeface="Monotype Corsiva" panose="03010101010201010101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4558" y="1325563"/>
            <a:ext cx="10379242" cy="48514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Monotype Corsiva" panose="03010101010201010101" pitchFamily="66" charset="0"/>
              </a:rPr>
              <a:t>Longitudinais</a:t>
            </a:r>
          </a:p>
          <a:p>
            <a:pPr marL="0" indent="0">
              <a:buNone/>
            </a:pPr>
            <a:endParaRPr lang="pt-BR" sz="3600" dirty="0">
              <a:latin typeface="Monotype Corsiva" panose="03010101010201010101" pitchFamily="66" charset="0"/>
            </a:endParaRPr>
          </a:p>
          <a:p>
            <a:endParaRPr lang="pt-BR" sz="3600" dirty="0" smtClean="0">
              <a:latin typeface="Monotype Corsiva" panose="03010101010201010101" pitchFamily="66" charset="0"/>
            </a:endParaRPr>
          </a:p>
          <a:p>
            <a:endParaRPr lang="pt-BR" sz="3600" dirty="0">
              <a:latin typeface="Monotype Corsiva" panose="03010101010201010101" pitchFamily="66" charset="0"/>
            </a:endParaRPr>
          </a:p>
          <a:p>
            <a:endParaRPr lang="pt-BR" sz="3600" dirty="0" smtClean="0">
              <a:latin typeface="Monotype Corsiva" panose="03010101010201010101" pitchFamily="66" charset="0"/>
            </a:endParaRPr>
          </a:p>
          <a:p>
            <a:r>
              <a:rPr lang="pt-BR" sz="3600" dirty="0" smtClean="0">
                <a:latin typeface="Monotype Corsiva" panose="03010101010201010101" pitchFamily="66" charset="0"/>
              </a:rPr>
              <a:t>Transversais</a:t>
            </a:r>
          </a:p>
          <a:p>
            <a:pPr marL="0" indent="0">
              <a:buNone/>
            </a:pPr>
            <a:endParaRPr lang="pt-BR" sz="3600" dirty="0"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http://resource.isvr.soton.ac.uk/spcg/tutorial/tutorial/Tutorial_files/longitest3bi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31" y="1309736"/>
            <a:ext cx="7136290" cy="50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54" y="5806615"/>
            <a:ext cx="1152525" cy="4762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38" y="2587113"/>
            <a:ext cx="1152525" cy="4762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21" y="2685102"/>
            <a:ext cx="1116431" cy="47625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09098" y="1559393"/>
            <a:ext cx="1152525" cy="8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247" y="365125"/>
            <a:ext cx="6155028" cy="1325563"/>
          </a:xfrm>
        </p:spPr>
        <p:txBody>
          <a:bodyPr/>
          <a:lstStyle/>
          <a:p>
            <a:r>
              <a:rPr lang="pt-BR" dirty="0" smtClean="0">
                <a:latin typeface="Monotype Corsiva" panose="03010101010201010101" pitchFamily="66" charset="0"/>
              </a:rPr>
              <a:t>Propagação do som em outros meios materiais:</a:t>
            </a:r>
            <a:endParaRPr lang="pt-BR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𝑠𝑜𝑚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=331,45⋅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273,15</m:t>
                            </m:r>
                          </m:den>
                        </m:f>
                      </m:e>
                    </m:ra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tocadacotia.com/wp-content/uploads/2013/01/brincadeiras-antigas-que-fazia-um-maior-sucesso-antes-da-tv-existir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381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xr6b3VKgA-0/UbXmdvr7ZYI/AAAAAAAAABw/CsQMzQ2V-Qc/s1600/tabe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20" y="3170315"/>
            <a:ext cx="4267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ag74jEGAuYA/T5KeJxCBjXI/AAAAAAAAAA0/3cybWOnQcoU/s1600/ill65+%5B640x480%5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72" y="4181598"/>
            <a:ext cx="3849755" cy="24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899" y="6405684"/>
            <a:ext cx="466725" cy="2571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136" y="6394409"/>
            <a:ext cx="809625" cy="3333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485" y="6387572"/>
            <a:ext cx="704850" cy="238125"/>
          </a:xfrm>
          <a:prstGeom prst="rect">
            <a:avLst/>
          </a:prstGeom>
        </p:spPr>
      </p:pic>
      <p:pic>
        <p:nvPicPr>
          <p:cNvPr id="1030" name="Picture 6" descr="http://www.aldifer.com.br/imagens/informacoes/barra-ferro-retangular-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48" y="5045"/>
            <a:ext cx="4523868" cy="27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34641" y="136525"/>
            <a:ext cx="533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13616" y="875212"/>
                <a:ext cx="11482144" cy="50030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No OA 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Wave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on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String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(HTML5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)”, foi gerado um pulso de onda em um intervalo de tempo de 0,5s e com comprimento de onda de 2cm. Utilizando a equação </a:t>
                </a:r>
                <a14:m>
                  <m:oMath xmlns:m="http://schemas.openxmlformats.org/officeDocument/2006/math"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l-G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, determine a velocidade do pulso gerado.  </a:t>
                </a:r>
                <a:endParaRPr lang="pt-BR" sz="2500" dirty="0"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16" y="875212"/>
                <a:ext cx="11482144" cy="5003073"/>
              </a:xfrm>
              <a:blipFill>
                <a:blip r:embed="rId2"/>
                <a:stretch>
                  <a:fillRect l="-849" t="-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71" y="2156850"/>
            <a:ext cx="7785055" cy="4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13616" y="875212"/>
                <a:ext cx="11482144" cy="50030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No OA 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Wave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on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String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(HTML5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)”, foi gerado dois pulsos de onda (A e B) em um intervalo de tempo </a:t>
                </a:r>
                <a:r>
                  <a:rPr lang="pt-BR" sz="2500" dirty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de, respectivamente, 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0,5s e 0,2s. Utilizando a equação </a:t>
                </a:r>
                <a14:m>
                  <m:oMath xmlns:m="http://schemas.openxmlformats.org/officeDocument/2006/math"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l-G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, determine a velocidade dos pulsos gerados.  </a:t>
                </a:r>
                <a:endParaRPr lang="pt-BR" sz="2500" dirty="0"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16" y="875212"/>
                <a:ext cx="11482144" cy="5003073"/>
              </a:xfrm>
              <a:blipFill>
                <a:blip r:embed="rId2"/>
                <a:stretch>
                  <a:fillRect l="-849" t="-1707" r="-9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78" y="2052519"/>
            <a:ext cx="7327582" cy="46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16" y="875212"/>
            <a:ext cx="11482144" cy="500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Wave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a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String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)”, modifique o valor da tensão na corda (indicado na seta preta) e observe o que acontece com a velocidade da onda. Explique o que aconteceu.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88" y="1883917"/>
            <a:ext cx="7935034" cy="4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várias ondas que estão se propagando a partir de pulsos gerados a uma frequência de 3Hz. Descubra o comprimento de onda (a partir da régua da imagem, graduada em centímetros) e calcule a velocidade de propagação da onda.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46" y="2045073"/>
            <a:ext cx="6624366" cy="42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290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Berlin Sans FB Demi</vt:lpstr>
      <vt:lpstr>Bookman Old Style</vt:lpstr>
      <vt:lpstr>Britannic Bold</vt:lpstr>
      <vt:lpstr>Calibri</vt:lpstr>
      <vt:lpstr>Calibri Light</vt:lpstr>
      <vt:lpstr>Cambria Math</vt:lpstr>
      <vt:lpstr>Monotype Corsiva</vt:lpstr>
      <vt:lpstr>Times New Roman</vt:lpstr>
      <vt:lpstr>Tema do Office</vt:lpstr>
      <vt:lpstr>Atividade PHet Velocidade de uma Onda na Corda utilizando o OA “Wave on a String (HTML5)”</vt:lpstr>
      <vt:lpstr>Ondas mecânicas</vt:lpstr>
      <vt:lpstr>Quanto a direção de vibração:</vt:lpstr>
      <vt:lpstr>Quanto a direção de vibração:</vt:lpstr>
      <vt:lpstr>Propagação do som em outros meios materiais:</vt:lpstr>
      <vt:lpstr>Questão 1</vt:lpstr>
      <vt:lpstr>Questão 2</vt:lpstr>
      <vt:lpstr>Questão 3</vt:lpstr>
      <vt:lpstr>Questão 4</vt:lpstr>
      <vt:lpstr>Questão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51</cp:revision>
  <dcterms:created xsi:type="dcterms:W3CDTF">2018-08-26T02:32:38Z</dcterms:created>
  <dcterms:modified xsi:type="dcterms:W3CDTF">2018-10-09T23:01:46Z</dcterms:modified>
</cp:coreProperties>
</file>